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57" r:id="rId3"/>
    <p:sldId id="277" r:id="rId4"/>
    <p:sldId id="265" r:id="rId5"/>
    <p:sldId id="271" r:id="rId6"/>
    <p:sldId id="272" r:id="rId7"/>
    <p:sldId id="273" r:id="rId8"/>
    <p:sldId id="276" r:id="rId9"/>
    <p:sldId id="275" r:id="rId10"/>
    <p:sldId id="281" r:id="rId11"/>
    <p:sldId id="259" r:id="rId12"/>
    <p:sldId id="260" r:id="rId13"/>
    <p:sldId id="261" r:id="rId14"/>
    <p:sldId id="263" r:id="rId15"/>
    <p:sldId id="280" r:id="rId16"/>
    <p:sldId id="279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5732" autoAdjust="0"/>
  </p:normalViewPr>
  <p:slideViewPr>
    <p:cSldViewPr snapToGrid="0">
      <p:cViewPr varScale="1">
        <p:scale>
          <a:sx n="76" d="100"/>
          <a:sy n="76" d="100"/>
        </p:scale>
        <p:origin x="65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1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06F4-D3FC-43AB-8B5F-74C3B16E1FA9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F61B-C9DA-436F-954B-C5A7FCEDC4D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Ghost – 6, 9. 15, 16</a:t>
            </a:r>
          </a:p>
          <a:p>
            <a:r>
              <a:rPr lang="en-GB" dirty="0" smtClean="0"/>
              <a:t>3</a:t>
            </a:r>
            <a:r>
              <a:rPr lang="en-GB" baseline="0" dirty="0" smtClean="0"/>
              <a:t> Ghosts – 2, 13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7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7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10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7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6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7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r>
              <a:rPr lang="en-GB" baseline="0" dirty="0" smtClean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5.xml"/><Relationship Id="rId18" Type="http://schemas.openxmlformats.org/officeDocument/2006/relationships/slide" Target="slide14.xml"/><Relationship Id="rId3" Type="http://schemas.openxmlformats.org/officeDocument/2006/relationships/image" Target="../media/image1.png"/><Relationship Id="rId21" Type="http://schemas.openxmlformats.org/officeDocument/2006/relationships/slide" Target="slide13.xml"/><Relationship Id="rId7" Type="http://schemas.openxmlformats.org/officeDocument/2006/relationships/slide" Target="slide4.xml"/><Relationship Id="rId12" Type="http://schemas.openxmlformats.org/officeDocument/2006/relationships/slide" Target="slide15.xml"/><Relationship Id="rId17" Type="http://schemas.openxmlformats.org/officeDocument/2006/relationships/slide" Target="slide12.xml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24" Type="http://schemas.openxmlformats.org/officeDocument/2006/relationships/slide" Target="slide17.xml"/><Relationship Id="rId5" Type="http://schemas.openxmlformats.org/officeDocument/2006/relationships/image" Target="../media/image3.png"/><Relationship Id="rId15" Type="http://schemas.openxmlformats.org/officeDocument/2006/relationships/slide" Target="slide7.xml"/><Relationship Id="rId23" Type="http://schemas.openxmlformats.org/officeDocument/2006/relationships/slide" Target="slide16.xml"/><Relationship Id="rId10" Type="http://schemas.openxmlformats.org/officeDocument/2006/relationships/slide" Target="slide3.xml"/><Relationship Id="rId19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slide" Target="slide2.xml"/><Relationship Id="rId22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3-Ghost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4" y="3834129"/>
            <a:ext cx="937748" cy="900000"/>
          </a:xfrm>
          <a:prstGeom prst="rect">
            <a:avLst/>
          </a:prstGeom>
        </p:spPr>
      </p:pic>
      <p:pic>
        <p:nvPicPr>
          <p:cNvPr id="39" name="3-Ghost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475927"/>
            <a:ext cx="937748" cy="900000"/>
          </a:xfrm>
          <a:prstGeom prst="rect">
            <a:avLst/>
          </a:prstGeom>
        </p:spPr>
      </p:pic>
      <p:pic>
        <p:nvPicPr>
          <p:cNvPr id="143" name="1-Ghos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" y="2190669"/>
            <a:ext cx="996875" cy="900000"/>
          </a:xfrm>
          <a:prstGeom prst="rect">
            <a:avLst/>
          </a:prstGeom>
        </p:spPr>
      </p:pic>
      <p:pic>
        <p:nvPicPr>
          <p:cNvPr id="40" name="1-Ghos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1" y="2152834"/>
            <a:ext cx="996875" cy="900000"/>
          </a:xfrm>
          <a:prstGeom prst="rect">
            <a:avLst/>
          </a:prstGeom>
        </p:spPr>
      </p:pic>
      <p:pic>
        <p:nvPicPr>
          <p:cNvPr id="112" name="1-Ghos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46" y="3834129"/>
            <a:ext cx="996875" cy="900000"/>
          </a:xfrm>
          <a:prstGeom prst="rect">
            <a:avLst/>
          </a:prstGeom>
        </p:spPr>
      </p:pic>
      <p:pic>
        <p:nvPicPr>
          <p:cNvPr id="111" name="1-Ghos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9" y="5496256"/>
            <a:ext cx="996875" cy="900000"/>
          </a:xfrm>
          <a:prstGeom prst="rect">
            <a:avLst/>
          </a:prstGeom>
        </p:spPr>
      </p:pic>
      <p:pic>
        <p:nvPicPr>
          <p:cNvPr id="43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" y="496385"/>
            <a:ext cx="1440000" cy="860746"/>
          </a:xfrm>
          <a:prstGeom prst="rect">
            <a:avLst/>
          </a:prstGeom>
        </p:spPr>
      </p:pic>
      <p:pic>
        <p:nvPicPr>
          <p:cNvPr id="127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20" y="515181"/>
            <a:ext cx="1440000" cy="860746"/>
          </a:xfrm>
          <a:prstGeom prst="rect">
            <a:avLst/>
          </a:prstGeom>
        </p:spPr>
      </p:pic>
      <p:pic>
        <p:nvPicPr>
          <p:cNvPr id="128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02" y="515855"/>
            <a:ext cx="1440000" cy="860746"/>
          </a:xfrm>
          <a:prstGeom prst="rect">
            <a:avLst/>
          </a:prstGeom>
        </p:spPr>
      </p:pic>
      <p:pic>
        <p:nvPicPr>
          <p:cNvPr id="129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83" y="515181"/>
            <a:ext cx="1440000" cy="860746"/>
          </a:xfrm>
          <a:prstGeom prst="rect">
            <a:avLst/>
          </a:prstGeom>
        </p:spPr>
      </p:pic>
      <p:pic>
        <p:nvPicPr>
          <p:cNvPr id="131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97" y="2199236"/>
            <a:ext cx="1440000" cy="860746"/>
          </a:xfrm>
          <a:prstGeom prst="rect">
            <a:avLst/>
          </a:prstGeom>
        </p:spPr>
      </p:pic>
      <p:pic>
        <p:nvPicPr>
          <p:cNvPr id="132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5" y="2217924"/>
            <a:ext cx="1440000" cy="860746"/>
          </a:xfrm>
          <a:prstGeom prst="rect">
            <a:avLst/>
          </a:prstGeom>
        </p:spPr>
      </p:pic>
      <p:pic>
        <p:nvPicPr>
          <p:cNvPr id="133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7" y="2210296"/>
            <a:ext cx="1440000" cy="860746"/>
          </a:xfrm>
          <a:prstGeom prst="rect">
            <a:avLst/>
          </a:prstGeom>
        </p:spPr>
      </p:pic>
      <p:pic>
        <p:nvPicPr>
          <p:cNvPr id="134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" y="3854699"/>
            <a:ext cx="1440000" cy="860746"/>
          </a:xfrm>
          <a:prstGeom prst="rect">
            <a:avLst/>
          </a:prstGeom>
        </p:spPr>
      </p:pic>
      <p:pic>
        <p:nvPicPr>
          <p:cNvPr id="135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75" y="3894597"/>
            <a:ext cx="1440000" cy="860746"/>
          </a:xfrm>
          <a:prstGeom prst="rect">
            <a:avLst/>
          </a:prstGeom>
        </p:spPr>
      </p:pic>
      <p:pic>
        <p:nvPicPr>
          <p:cNvPr id="136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1" y="3873383"/>
            <a:ext cx="1440000" cy="860746"/>
          </a:xfrm>
          <a:prstGeom prst="rect">
            <a:avLst/>
          </a:prstGeom>
        </p:spPr>
      </p:pic>
      <p:pic>
        <p:nvPicPr>
          <p:cNvPr id="137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1" y="5544898"/>
            <a:ext cx="1440000" cy="860746"/>
          </a:xfrm>
          <a:prstGeom prst="rect">
            <a:avLst/>
          </a:prstGeom>
        </p:spPr>
      </p:pic>
      <p:pic>
        <p:nvPicPr>
          <p:cNvPr id="138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55" y="5544898"/>
            <a:ext cx="1440000" cy="860746"/>
          </a:xfrm>
          <a:prstGeom prst="rect">
            <a:avLst/>
          </a:prstGeom>
        </p:spPr>
      </p:pic>
      <p:pic>
        <p:nvPicPr>
          <p:cNvPr id="139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66" y="5544898"/>
            <a:ext cx="1440000" cy="860746"/>
          </a:xfrm>
          <a:prstGeom prst="rect">
            <a:avLst/>
          </a:prstGeom>
        </p:spPr>
      </p:pic>
      <p:pic>
        <p:nvPicPr>
          <p:cNvPr id="140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83" y="5544898"/>
            <a:ext cx="1440000" cy="860746"/>
          </a:xfrm>
          <a:prstGeom prst="rect">
            <a:avLst/>
          </a:prstGeom>
        </p:spPr>
      </p:pic>
      <p:pic>
        <p:nvPicPr>
          <p:cNvPr id="141" name="TL logo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42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grpSp>
        <p:nvGrpSpPr>
          <p:cNvPr id="26" name="Number 1"/>
          <p:cNvGrpSpPr/>
          <p:nvPr/>
        </p:nvGrpSpPr>
        <p:grpSpPr>
          <a:xfrm>
            <a:off x="1663640" y="106535"/>
            <a:ext cx="640813" cy="523220"/>
            <a:chOff x="2085553" y="70499"/>
            <a:chExt cx="640813" cy="523220"/>
          </a:xfrm>
        </p:grpSpPr>
        <p:sp>
          <p:nvSpPr>
            <p:cNvPr id="24" name="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Number 2"/>
          <p:cNvGrpSpPr/>
          <p:nvPr/>
        </p:nvGrpSpPr>
        <p:grpSpPr>
          <a:xfrm>
            <a:off x="4120355" y="120048"/>
            <a:ext cx="640813" cy="523220"/>
            <a:chOff x="2085553" y="70499"/>
            <a:chExt cx="640813" cy="523220"/>
          </a:xfrm>
        </p:grpSpPr>
        <p:sp>
          <p:nvSpPr>
            <p:cNvPr id="28" name="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2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Number 3"/>
          <p:cNvGrpSpPr/>
          <p:nvPr/>
        </p:nvGrpSpPr>
        <p:grpSpPr>
          <a:xfrm>
            <a:off x="6577070" y="132528"/>
            <a:ext cx="640813" cy="523220"/>
            <a:chOff x="2085553" y="70499"/>
            <a:chExt cx="640813" cy="523220"/>
          </a:xfrm>
        </p:grpSpPr>
        <p:sp>
          <p:nvSpPr>
            <p:cNvPr id="31" name="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3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Number 4"/>
          <p:cNvGrpSpPr/>
          <p:nvPr/>
        </p:nvGrpSpPr>
        <p:grpSpPr>
          <a:xfrm>
            <a:off x="9034528" y="145008"/>
            <a:ext cx="640813" cy="523220"/>
            <a:chOff x="2085553" y="70499"/>
            <a:chExt cx="640813" cy="523220"/>
          </a:xfrm>
        </p:grpSpPr>
        <p:sp>
          <p:nvSpPr>
            <p:cNvPr id="34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4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3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Number 5"/>
          <p:cNvGrpSpPr/>
          <p:nvPr/>
        </p:nvGrpSpPr>
        <p:grpSpPr>
          <a:xfrm>
            <a:off x="11434820" y="145008"/>
            <a:ext cx="640813" cy="523220"/>
            <a:chOff x="2085553" y="70499"/>
            <a:chExt cx="640813" cy="523220"/>
          </a:xfrm>
        </p:grpSpPr>
        <p:sp>
          <p:nvSpPr>
            <p:cNvPr id="37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5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Number 6"/>
          <p:cNvGrpSpPr/>
          <p:nvPr/>
        </p:nvGrpSpPr>
        <p:grpSpPr>
          <a:xfrm>
            <a:off x="1663640" y="1688362"/>
            <a:ext cx="640813" cy="523220"/>
            <a:chOff x="2085553" y="70499"/>
            <a:chExt cx="640813" cy="523220"/>
          </a:xfrm>
        </p:grpSpPr>
        <p:sp>
          <p:nvSpPr>
            <p:cNvPr id="45" name="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6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4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Number 7"/>
          <p:cNvGrpSpPr/>
          <p:nvPr/>
        </p:nvGrpSpPr>
        <p:grpSpPr>
          <a:xfrm>
            <a:off x="4120355" y="1701875"/>
            <a:ext cx="640813" cy="523220"/>
            <a:chOff x="2085553" y="70499"/>
            <a:chExt cx="640813" cy="523220"/>
          </a:xfrm>
        </p:grpSpPr>
        <p:sp>
          <p:nvSpPr>
            <p:cNvPr id="48" name="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7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Number 8"/>
          <p:cNvGrpSpPr/>
          <p:nvPr/>
        </p:nvGrpSpPr>
        <p:grpSpPr>
          <a:xfrm>
            <a:off x="6577070" y="1714355"/>
            <a:ext cx="640813" cy="523220"/>
            <a:chOff x="2085553" y="70499"/>
            <a:chExt cx="640813" cy="523220"/>
          </a:xfrm>
        </p:grpSpPr>
        <p:sp>
          <p:nvSpPr>
            <p:cNvPr id="51" name="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8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5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Number 9"/>
          <p:cNvGrpSpPr/>
          <p:nvPr/>
        </p:nvGrpSpPr>
        <p:grpSpPr>
          <a:xfrm>
            <a:off x="9034528" y="1726835"/>
            <a:ext cx="640813" cy="523220"/>
            <a:chOff x="2085553" y="70499"/>
            <a:chExt cx="640813" cy="523220"/>
          </a:xfrm>
        </p:grpSpPr>
        <p:sp>
          <p:nvSpPr>
            <p:cNvPr id="54" name="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9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5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Number 10"/>
          <p:cNvGrpSpPr/>
          <p:nvPr/>
        </p:nvGrpSpPr>
        <p:grpSpPr>
          <a:xfrm>
            <a:off x="11434820" y="1726835"/>
            <a:ext cx="640813" cy="523220"/>
            <a:chOff x="2085553" y="70499"/>
            <a:chExt cx="640813" cy="523220"/>
          </a:xfrm>
        </p:grpSpPr>
        <p:sp>
          <p:nvSpPr>
            <p:cNvPr id="57" name="1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10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5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Number 11"/>
          <p:cNvGrpSpPr/>
          <p:nvPr/>
        </p:nvGrpSpPr>
        <p:grpSpPr>
          <a:xfrm>
            <a:off x="1663640" y="3355087"/>
            <a:ext cx="640813" cy="523220"/>
            <a:chOff x="2085553" y="70499"/>
            <a:chExt cx="640813" cy="523220"/>
          </a:xfrm>
        </p:grpSpPr>
        <p:sp>
          <p:nvSpPr>
            <p:cNvPr id="60" name="1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11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Number 12"/>
          <p:cNvGrpSpPr/>
          <p:nvPr/>
        </p:nvGrpSpPr>
        <p:grpSpPr>
          <a:xfrm>
            <a:off x="4120355" y="3368600"/>
            <a:ext cx="640813" cy="523220"/>
            <a:chOff x="2085553" y="70499"/>
            <a:chExt cx="640813" cy="523220"/>
          </a:xfrm>
        </p:grpSpPr>
        <p:sp>
          <p:nvSpPr>
            <p:cNvPr id="63" name="1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12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64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Number 13"/>
          <p:cNvGrpSpPr/>
          <p:nvPr/>
        </p:nvGrpSpPr>
        <p:grpSpPr>
          <a:xfrm>
            <a:off x="6577070" y="3381080"/>
            <a:ext cx="640813" cy="523220"/>
            <a:chOff x="2085553" y="70499"/>
            <a:chExt cx="640813" cy="523220"/>
          </a:xfrm>
        </p:grpSpPr>
        <p:sp>
          <p:nvSpPr>
            <p:cNvPr id="66" name="1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13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67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Number 14"/>
          <p:cNvGrpSpPr/>
          <p:nvPr/>
        </p:nvGrpSpPr>
        <p:grpSpPr>
          <a:xfrm>
            <a:off x="9034528" y="3393560"/>
            <a:ext cx="640813" cy="523220"/>
            <a:chOff x="2085553" y="70499"/>
            <a:chExt cx="640813" cy="523220"/>
          </a:xfrm>
        </p:grpSpPr>
        <p:sp>
          <p:nvSpPr>
            <p:cNvPr id="69" name="14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14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70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Number 15"/>
          <p:cNvGrpSpPr/>
          <p:nvPr/>
        </p:nvGrpSpPr>
        <p:grpSpPr>
          <a:xfrm>
            <a:off x="11434820" y="3393560"/>
            <a:ext cx="640813" cy="523220"/>
            <a:chOff x="2085553" y="70499"/>
            <a:chExt cx="640813" cy="523220"/>
          </a:xfrm>
        </p:grpSpPr>
        <p:sp>
          <p:nvSpPr>
            <p:cNvPr id="72" name="1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15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73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Number 16"/>
          <p:cNvGrpSpPr/>
          <p:nvPr/>
        </p:nvGrpSpPr>
        <p:grpSpPr>
          <a:xfrm>
            <a:off x="1663640" y="5017214"/>
            <a:ext cx="640813" cy="523220"/>
            <a:chOff x="2085553" y="70499"/>
            <a:chExt cx="640813" cy="523220"/>
          </a:xfrm>
        </p:grpSpPr>
        <p:sp>
          <p:nvSpPr>
            <p:cNvPr id="75" name="1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16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7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Number 17"/>
          <p:cNvGrpSpPr/>
          <p:nvPr/>
        </p:nvGrpSpPr>
        <p:grpSpPr>
          <a:xfrm>
            <a:off x="4120355" y="5030727"/>
            <a:ext cx="640813" cy="523220"/>
            <a:chOff x="2085553" y="70499"/>
            <a:chExt cx="640813" cy="523220"/>
          </a:xfrm>
        </p:grpSpPr>
        <p:sp>
          <p:nvSpPr>
            <p:cNvPr id="78" name="1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17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7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Number 18"/>
          <p:cNvGrpSpPr/>
          <p:nvPr/>
        </p:nvGrpSpPr>
        <p:grpSpPr>
          <a:xfrm>
            <a:off x="6577070" y="5043207"/>
            <a:ext cx="640813" cy="523220"/>
            <a:chOff x="2085553" y="70499"/>
            <a:chExt cx="640813" cy="523220"/>
          </a:xfrm>
        </p:grpSpPr>
        <p:sp>
          <p:nvSpPr>
            <p:cNvPr id="81" name="1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18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8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Number 19"/>
          <p:cNvGrpSpPr/>
          <p:nvPr/>
        </p:nvGrpSpPr>
        <p:grpSpPr>
          <a:xfrm>
            <a:off x="9034528" y="5055687"/>
            <a:ext cx="640813" cy="523220"/>
            <a:chOff x="2085553" y="70499"/>
            <a:chExt cx="640813" cy="523220"/>
          </a:xfrm>
        </p:grpSpPr>
        <p:sp>
          <p:nvSpPr>
            <p:cNvPr id="84" name="1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19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8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Number 20"/>
          <p:cNvGrpSpPr/>
          <p:nvPr/>
        </p:nvGrpSpPr>
        <p:grpSpPr>
          <a:xfrm>
            <a:off x="11434820" y="5055687"/>
            <a:ext cx="640813" cy="523220"/>
            <a:chOff x="2085553" y="70499"/>
            <a:chExt cx="640813" cy="523220"/>
          </a:xfrm>
        </p:grpSpPr>
        <p:sp>
          <p:nvSpPr>
            <p:cNvPr id="87" name="2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20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8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umpkin 1">
            <a:hlinkClick r:id="rId7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287757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5" name="Pumpkin 2">
            <a:hlinkClick r:id="rId10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287756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6" name="Pumpkin 3">
            <a:hlinkClick r:id="rId11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287755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7" name="Pumpkin 4">
            <a:hlinkClick r:id="rId12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287754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8" name="Pumpkin 5">
            <a:hlinkClick r:id="rId13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287753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9" name="Pumpkin 6">
            <a:hlinkClick r:id="rId1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194998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0" name="Pumpkin 7">
            <a:hlinkClick r:id="rId15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194997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1" name="Pumpkin 8">
            <a:hlinkClick r:id="rId16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1949978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2" name="Pumpkin 9">
            <a:hlinkClick r:id="rId1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1949977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3" name="Pumpkin 10">
            <a:hlinkClick r:id="rId17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1949976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4" name="Pumpkin 11">
            <a:hlinkClick r:id="rId18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3612203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5" name="Pumpkin 12">
            <a:hlinkClick r:id="rId19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3612202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6" name="Pumpkin 13">
            <a:hlinkClick r:id="rId10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3612201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7" name="Pumpkin 14">
            <a:hlinkClick r:id="rId20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361220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8" name="Pumpkin 15">
            <a:hlinkClick r:id="rId1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361219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9" name="Pumpkin 16">
            <a:hlinkClick r:id="rId1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5274422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0" name="Pumpkin 17">
            <a:hlinkClick r:id="rId21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5274421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1" name="Pumpkin 18">
            <a:hlinkClick r:id="rId22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527442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2" name="Pumpkin 19">
            <a:hlinkClick r:id="rId23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527441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3" name="Pumpkin 20">
            <a:hlinkClick r:id="rId2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5274418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0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336000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Name 5 things you can eat.</a:t>
            </a:r>
            <a:endParaRPr lang="en-GB" sz="4800" dirty="0">
              <a:latin typeface="+mj-lt"/>
            </a:endParaRPr>
          </a:p>
        </p:txBody>
      </p:sp>
      <p:sp>
        <p:nvSpPr>
          <p:cNvPr id="9" name="Title"/>
          <p:cNvSpPr/>
          <p:nvPr/>
        </p:nvSpPr>
        <p:spPr>
          <a:xfrm>
            <a:off x="336000" y="153652"/>
            <a:ext cx="11520000" cy="865074"/>
          </a:xfrm>
          <a:prstGeom prst="roundRect">
            <a:avLst>
              <a:gd name="adj" fmla="val 50000"/>
            </a:avLst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Challenge</a:t>
            </a:r>
            <a:endParaRPr lang="en-GB" sz="4800" dirty="0">
              <a:latin typeface="+mj-lt"/>
            </a:endParaRPr>
          </a:p>
        </p:txBody>
      </p:sp>
      <p:pic>
        <p:nvPicPr>
          <p:cNvPr id="6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6336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shirt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apple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shoe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dress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Find the odd one out</a:t>
            </a:r>
            <a:endParaRPr lang="en-GB" sz="4800" dirty="0">
              <a:latin typeface="+mj-lt"/>
            </a:endParaRPr>
          </a:p>
        </p:txBody>
      </p:sp>
      <p:pic>
        <p:nvPicPr>
          <p:cNvPr id="16" name="TL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372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7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 smtClean="0">
                <a:ln w="0"/>
                <a:solidFill>
                  <a:srgbClr val="F37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rgbClr val="F372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cat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dog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school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fish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Find the odd one out</a:t>
            </a:r>
            <a:endParaRPr lang="en-GB" sz="4800" dirty="0">
              <a:latin typeface="+mj-lt"/>
            </a:endParaRPr>
          </a:p>
        </p:txBody>
      </p:sp>
      <p:pic>
        <p:nvPicPr>
          <p:cNvPr id="16" name="TL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372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7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 smtClean="0">
                <a:ln w="0"/>
                <a:solidFill>
                  <a:srgbClr val="F37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rgbClr val="F372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look</a:t>
            </a:r>
            <a:endParaRPr lang="en-GB" sz="4400" dirty="0">
              <a:latin typeface="+mj-lt"/>
            </a:endParaRP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make</a:t>
            </a:r>
            <a:endParaRPr lang="en-GB" sz="4400" dirty="0">
              <a:latin typeface="+mj-lt"/>
            </a:endParaRP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yellow</a:t>
            </a:r>
            <a:endParaRPr lang="en-GB" sz="4400" dirty="0">
              <a:latin typeface="+mj-lt"/>
            </a:endParaRP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like</a:t>
            </a:r>
            <a:endParaRPr lang="en-GB" sz="4400" dirty="0">
              <a:latin typeface="+mj-lt"/>
            </a:endParaRP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372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Fill in the correct word.</a:t>
            </a:r>
          </a:p>
          <a:p>
            <a:pPr algn="ctr"/>
            <a:r>
              <a:rPr lang="en-GB" sz="4800" dirty="0" smtClean="0">
                <a:latin typeface="+mj-lt"/>
              </a:rPr>
              <a:t>I ……..  bananas</a:t>
            </a:r>
            <a:endParaRPr lang="en-GB" sz="4800" dirty="0">
              <a:latin typeface="+mj-lt"/>
            </a:endParaRPr>
          </a:p>
        </p:txBody>
      </p:sp>
      <p:pic>
        <p:nvPicPr>
          <p:cNvPr id="16" name="TL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372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7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 smtClean="0">
                <a:ln w="0"/>
                <a:solidFill>
                  <a:srgbClr val="F372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rgbClr val="F372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4102"/>
            <a:ext cx="12192000" cy="8062102"/>
          </a:xfrm>
          <a:prstGeom prst="rect">
            <a:avLst/>
          </a:prstGeom>
        </p:spPr>
      </p:pic>
      <p:pic>
        <p:nvPicPr>
          <p:cNvPr id="22" name="Back Button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59" y="5721158"/>
            <a:ext cx="1664483" cy="1080000"/>
          </a:xfrm>
          <a:prstGeom prst="rect">
            <a:avLst/>
          </a:prstGeom>
        </p:spPr>
      </p:pic>
      <p:sp>
        <p:nvSpPr>
          <p:cNvPr id="3" name="Cover 1"/>
          <p:cNvSpPr/>
          <p:nvPr/>
        </p:nvSpPr>
        <p:spPr>
          <a:xfrm>
            <a:off x="-6001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over 2"/>
          <p:cNvSpPr/>
          <p:nvPr/>
        </p:nvSpPr>
        <p:spPr>
          <a:xfrm>
            <a:off x="2027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Cover 3"/>
          <p:cNvSpPr/>
          <p:nvPr/>
        </p:nvSpPr>
        <p:spPr>
          <a:xfrm>
            <a:off x="4055999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Cover 4"/>
          <p:cNvSpPr/>
          <p:nvPr/>
        </p:nvSpPr>
        <p:spPr>
          <a:xfrm>
            <a:off x="6083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Cover 5"/>
          <p:cNvSpPr/>
          <p:nvPr/>
        </p:nvSpPr>
        <p:spPr>
          <a:xfrm>
            <a:off x="8117999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Cover 6"/>
          <p:cNvSpPr/>
          <p:nvPr/>
        </p:nvSpPr>
        <p:spPr>
          <a:xfrm>
            <a:off x="10133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Cov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Cover 8"/>
          <p:cNvSpPr/>
          <p:nvPr/>
        </p:nvSpPr>
        <p:spPr>
          <a:xfrm>
            <a:off x="2028000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Cover 9"/>
          <p:cNvSpPr/>
          <p:nvPr/>
        </p:nvSpPr>
        <p:spPr>
          <a:xfrm>
            <a:off x="4050000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Cover 10"/>
          <p:cNvSpPr/>
          <p:nvPr/>
        </p:nvSpPr>
        <p:spPr>
          <a:xfrm>
            <a:off x="6071999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Cover 11"/>
          <p:cNvSpPr/>
          <p:nvPr/>
        </p:nvSpPr>
        <p:spPr>
          <a:xfrm>
            <a:off x="8105999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Cover 12"/>
          <p:cNvSpPr/>
          <p:nvPr/>
        </p:nvSpPr>
        <p:spPr>
          <a:xfrm>
            <a:off x="10133999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Cov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over 14"/>
          <p:cNvSpPr/>
          <p:nvPr/>
        </p:nvSpPr>
        <p:spPr>
          <a:xfrm>
            <a:off x="2034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Cover 15"/>
          <p:cNvSpPr/>
          <p:nvPr/>
        </p:nvSpPr>
        <p:spPr>
          <a:xfrm>
            <a:off x="406200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Cover 16"/>
          <p:cNvSpPr/>
          <p:nvPr/>
        </p:nvSpPr>
        <p:spPr>
          <a:xfrm>
            <a:off x="6090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Cover 17"/>
          <p:cNvSpPr/>
          <p:nvPr/>
        </p:nvSpPr>
        <p:spPr>
          <a:xfrm>
            <a:off x="812400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Cover 18"/>
          <p:cNvSpPr/>
          <p:nvPr/>
        </p:nvSpPr>
        <p:spPr>
          <a:xfrm>
            <a:off x="10152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726"/>
            <a:ext cx="12355544" cy="7666892"/>
          </a:xfrm>
          <a:prstGeom prst="rect">
            <a:avLst/>
          </a:prstGeom>
        </p:spPr>
      </p:pic>
      <p:pic>
        <p:nvPicPr>
          <p:cNvPr id="22" name="Back Button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59" y="5721158"/>
            <a:ext cx="1664483" cy="1080000"/>
          </a:xfrm>
          <a:prstGeom prst="rect">
            <a:avLst/>
          </a:prstGeom>
        </p:spPr>
      </p:pic>
      <p:sp>
        <p:nvSpPr>
          <p:cNvPr id="3" name="Cover 1"/>
          <p:cNvSpPr/>
          <p:nvPr/>
        </p:nvSpPr>
        <p:spPr>
          <a:xfrm>
            <a:off x="-6001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over 2"/>
          <p:cNvSpPr/>
          <p:nvPr/>
        </p:nvSpPr>
        <p:spPr>
          <a:xfrm>
            <a:off x="2027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Cover 3"/>
          <p:cNvSpPr/>
          <p:nvPr/>
        </p:nvSpPr>
        <p:spPr>
          <a:xfrm>
            <a:off x="4055999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Cover 4"/>
          <p:cNvSpPr/>
          <p:nvPr/>
        </p:nvSpPr>
        <p:spPr>
          <a:xfrm>
            <a:off x="6083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Cover 5"/>
          <p:cNvSpPr/>
          <p:nvPr/>
        </p:nvSpPr>
        <p:spPr>
          <a:xfrm>
            <a:off x="8117999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Cover 6"/>
          <p:cNvSpPr/>
          <p:nvPr/>
        </p:nvSpPr>
        <p:spPr>
          <a:xfrm>
            <a:off x="10133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Cov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Cover 8"/>
          <p:cNvSpPr/>
          <p:nvPr/>
        </p:nvSpPr>
        <p:spPr>
          <a:xfrm>
            <a:off x="2028000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Cover 9"/>
          <p:cNvSpPr/>
          <p:nvPr/>
        </p:nvSpPr>
        <p:spPr>
          <a:xfrm>
            <a:off x="4050000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Cover 10"/>
          <p:cNvSpPr/>
          <p:nvPr/>
        </p:nvSpPr>
        <p:spPr>
          <a:xfrm>
            <a:off x="6071999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Cover 11"/>
          <p:cNvSpPr/>
          <p:nvPr/>
        </p:nvSpPr>
        <p:spPr>
          <a:xfrm>
            <a:off x="8105999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Cover 12"/>
          <p:cNvSpPr/>
          <p:nvPr/>
        </p:nvSpPr>
        <p:spPr>
          <a:xfrm>
            <a:off x="10133999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Cov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over 14"/>
          <p:cNvSpPr/>
          <p:nvPr/>
        </p:nvSpPr>
        <p:spPr>
          <a:xfrm>
            <a:off x="2034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Cover 15"/>
          <p:cNvSpPr/>
          <p:nvPr/>
        </p:nvSpPr>
        <p:spPr>
          <a:xfrm>
            <a:off x="406200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Cover 16"/>
          <p:cNvSpPr/>
          <p:nvPr/>
        </p:nvSpPr>
        <p:spPr>
          <a:xfrm>
            <a:off x="6090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Cover 17"/>
          <p:cNvSpPr/>
          <p:nvPr/>
        </p:nvSpPr>
        <p:spPr>
          <a:xfrm>
            <a:off x="812400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Cover 18"/>
          <p:cNvSpPr/>
          <p:nvPr/>
        </p:nvSpPr>
        <p:spPr>
          <a:xfrm>
            <a:off x="10152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871"/>
            <a:ext cx="13159979" cy="9310685"/>
          </a:xfrm>
          <a:prstGeom prst="rect">
            <a:avLst/>
          </a:prstGeom>
        </p:spPr>
      </p:pic>
      <p:pic>
        <p:nvPicPr>
          <p:cNvPr id="22" name="Back Button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59" y="5721158"/>
            <a:ext cx="1664483" cy="1080000"/>
          </a:xfrm>
          <a:prstGeom prst="rect">
            <a:avLst/>
          </a:prstGeom>
        </p:spPr>
      </p:pic>
      <p:sp>
        <p:nvSpPr>
          <p:cNvPr id="3" name="Cover 1"/>
          <p:cNvSpPr/>
          <p:nvPr/>
        </p:nvSpPr>
        <p:spPr>
          <a:xfrm>
            <a:off x="-6001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over 2"/>
          <p:cNvSpPr/>
          <p:nvPr/>
        </p:nvSpPr>
        <p:spPr>
          <a:xfrm>
            <a:off x="2027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Cover 3"/>
          <p:cNvSpPr/>
          <p:nvPr/>
        </p:nvSpPr>
        <p:spPr>
          <a:xfrm>
            <a:off x="4055999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Cover 4"/>
          <p:cNvSpPr/>
          <p:nvPr/>
        </p:nvSpPr>
        <p:spPr>
          <a:xfrm>
            <a:off x="6083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Cover 5"/>
          <p:cNvSpPr/>
          <p:nvPr/>
        </p:nvSpPr>
        <p:spPr>
          <a:xfrm>
            <a:off x="8117999" y="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Cover 6"/>
          <p:cNvSpPr/>
          <p:nvPr/>
        </p:nvSpPr>
        <p:spPr>
          <a:xfrm>
            <a:off x="10133999" y="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Cov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Cover 8"/>
          <p:cNvSpPr/>
          <p:nvPr/>
        </p:nvSpPr>
        <p:spPr>
          <a:xfrm>
            <a:off x="2028000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Cover 9"/>
          <p:cNvSpPr/>
          <p:nvPr/>
        </p:nvSpPr>
        <p:spPr>
          <a:xfrm>
            <a:off x="4050000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Cover 10"/>
          <p:cNvSpPr/>
          <p:nvPr/>
        </p:nvSpPr>
        <p:spPr>
          <a:xfrm>
            <a:off x="6071999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Cover 11"/>
          <p:cNvSpPr/>
          <p:nvPr/>
        </p:nvSpPr>
        <p:spPr>
          <a:xfrm>
            <a:off x="8105999" y="2304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Cover 12"/>
          <p:cNvSpPr/>
          <p:nvPr/>
        </p:nvSpPr>
        <p:spPr>
          <a:xfrm>
            <a:off x="10133999" y="2304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Cov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over 14"/>
          <p:cNvSpPr/>
          <p:nvPr/>
        </p:nvSpPr>
        <p:spPr>
          <a:xfrm>
            <a:off x="2034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Cover 15"/>
          <p:cNvSpPr/>
          <p:nvPr/>
        </p:nvSpPr>
        <p:spPr>
          <a:xfrm>
            <a:off x="406200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Cover 16"/>
          <p:cNvSpPr/>
          <p:nvPr/>
        </p:nvSpPr>
        <p:spPr>
          <a:xfrm>
            <a:off x="6090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Cover 17"/>
          <p:cNvSpPr/>
          <p:nvPr/>
        </p:nvSpPr>
        <p:spPr>
          <a:xfrm>
            <a:off x="8124000" y="4608000"/>
            <a:ext cx="2034000" cy="2304000"/>
          </a:xfrm>
          <a:prstGeom prst="rect">
            <a:avLst/>
          </a:prstGeom>
          <a:solidFill>
            <a:srgbClr val="F37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Cover 18"/>
          <p:cNvSpPr/>
          <p:nvPr/>
        </p:nvSpPr>
        <p:spPr>
          <a:xfrm>
            <a:off x="10152000" y="4608000"/>
            <a:ext cx="2034000" cy="230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336000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Put the sentence in order.</a:t>
            </a:r>
          </a:p>
          <a:p>
            <a:pPr algn="ctr"/>
            <a:r>
              <a:rPr lang="en-GB" sz="4800" dirty="0">
                <a:latin typeface="+mj-lt"/>
              </a:rPr>
              <a:t>f</a:t>
            </a:r>
            <a:r>
              <a:rPr lang="en-GB" sz="4800" dirty="0" smtClean="0">
                <a:latin typeface="+mj-lt"/>
              </a:rPr>
              <a:t>ootball - you – Do – playing – like – ?</a:t>
            </a:r>
            <a:endParaRPr lang="en-GB" sz="4800" dirty="0">
              <a:latin typeface="+mj-lt"/>
            </a:endParaRPr>
          </a:p>
        </p:txBody>
      </p:sp>
      <p:sp>
        <p:nvSpPr>
          <p:cNvPr id="9" name="Title"/>
          <p:cNvSpPr/>
          <p:nvPr/>
        </p:nvSpPr>
        <p:spPr>
          <a:xfrm>
            <a:off x="336000" y="153652"/>
            <a:ext cx="11520000" cy="865074"/>
          </a:xfrm>
          <a:prstGeom prst="roundRect">
            <a:avLst>
              <a:gd name="adj" fmla="val 50000"/>
            </a:avLst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Challenge</a:t>
            </a:r>
            <a:endParaRPr lang="en-GB" sz="4800" dirty="0">
              <a:latin typeface="+mj-lt"/>
            </a:endParaRPr>
          </a:p>
        </p:txBody>
      </p:sp>
      <p:pic>
        <p:nvPicPr>
          <p:cNvPr id="6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6336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図 7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936000" y="814685"/>
            <a:ext cx="4320000" cy="3456892"/>
            <a:chOff x="3936000" y="814685"/>
            <a:chExt cx="4320000" cy="345689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00" y="1008706"/>
              <a:ext cx="4320000" cy="3262871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4817473" y="814685"/>
              <a:ext cx="17569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altLang="ja-JP" sz="8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957477" y="4009520"/>
            <a:ext cx="10277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 smtClean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half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00520" y="4230997"/>
            <a:ext cx="9590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 smtClean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all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02615" y="797695"/>
            <a:ext cx="5400000" cy="3876073"/>
            <a:chOff x="3302615" y="797695"/>
            <a:chExt cx="5400000" cy="3876073"/>
          </a:xfrm>
        </p:grpSpPr>
        <p:sp>
          <p:nvSpPr>
            <p:cNvPr id="9" name="正方形/長方形 8"/>
            <p:cNvSpPr/>
            <p:nvPr/>
          </p:nvSpPr>
          <p:spPr>
            <a:xfrm>
              <a:off x="4018685" y="797695"/>
              <a:ext cx="31703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231259"/>
                </a:avLst>
              </a:prstTxWarp>
              <a:spAutoFit/>
            </a:bodyPr>
            <a:lstStyle/>
            <a:p>
              <a:pPr algn="ctr"/>
              <a:r>
                <a:rPr lang="en-GB" altLang="ja-JP" sz="8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302615" y="1073768"/>
              <a:ext cx="5400000" cy="3600000"/>
              <a:chOff x="3936000" y="921264"/>
              <a:chExt cx="6574739" cy="4534806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000" y="1008706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9" y="921264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3370" y="2193199"/>
                <a:ext cx="4320000" cy="3262871"/>
              </a:xfrm>
              <a:prstGeom prst="rect">
                <a:avLst/>
              </a:prstGeom>
            </p:spPr>
          </p:pic>
        </p:grpSp>
      </p:grpSp>
      <p:pic>
        <p:nvPicPr>
          <p:cNvPr id="15" name="図 14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336000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Name 5 colours</a:t>
            </a:r>
            <a:endParaRPr lang="en-GB" sz="4800" dirty="0">
              <a:latin typeface="+mj-lt"/>
            </a:endParaRPr>
          </a:p>
        </p:txBody>
      </p:sp>
      <p:sp>
        <p:nvSpPr>
          <p:cNvPr id="9" name="Title"/>
          <p:cNvSpPr/>
          <p:nvPr/>
        </p:nvSpPr>
        <p:spPr>
          <a:xfrm>
            <a:off x="336000" y="153652"/>
            <a:ext cx="11520000" cy="865074"/>
          </a:xfrm>
          <a:prstGeom prst="roundRect">
            <a:avLst>
              <a:gd name="adj" fmla="val 50000"/>
            </a:avLst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Challenge</a:t>
            </a:r>
            <a:endParaRPr lang="en-GB" sz="4800" dirty="0">
              <a:latin typeface="+mj-lt"/>
            </a:endParaRPr>
          </a:p>
        </p:txBody>
      </p:sp>
      <p:pic>
        <p:nvPicPr>
          <p:cNvPr id="6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6336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336000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Name the days of the week.</a:t>
            </a:r>
            <a:endParaRPr lang="en-GB" sz="4800" dirty="0">
              <a:latin typeface="+mj-lt"/>
            </a:endParaRPr>
          </a:p>
        </p:txBody>
      </p:sp>
      <p:sp>
        <p:nvSpPr>
          <p:cNvPr id="9" name="Title"/>
          <p:cNvSpPr/>
          <p:nvPr/>
        </p:nvSpPr>
        <p:spPr>
          <a:xfrm>
            <a:off x="336000" y="153652"/>
            <a:ext cx="11520000" cy="865074"/>
          </a:xfrm>
          <a:prstGeom prst="roundRect">
            <a:avLst>
              <a:gd name="adj" fmla="val 50000"/>
            </a:avLst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Challenge</a:t>
            </a:r>
            <a:endParaRPr lang="en-GB" sz="4800" dirty="0">
              <a:latin typeface="+mj-lt"/>
            </a:endParaRPr>
          </a:p>
        </p:txBody>
      </p:sp>
      <p:pic>
        <p:nvPicPr>
          <p:cNvPr id="6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6336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336000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7:00</a:t>
            </a:r>
          </a:p>
          <a:p>
            <a:pPr algn="ctr"/>
            <a:r>
              <a:rPr lang="en-GB" sz="4800" dirty="0" smtClean="0">
                <a:latin typeface="+mj-lt"/>
              </a:rPr>
              <a:t>What time is it?</a:t>
            </a:r>
          </a:p>
          <a:p>
            <a:pPr algn="ctr"/>
            <a:r>
              <a:rPr lang="en-GB" sz="4800" dirty="0" smtClean="0">
                <a:latin typeface="+mj-lt"/>
              </a:rPr>
              <a:t>Say it in words.</a:t>
            </a:r>
          </a:p>
        </p:txBody>
      </p:sp>
      <p:sp>
        <p:nvSpPr>
          <p:cNvPr id="9" name="Title"/>
          <p:cNvSpPr/>
          <p:nvPr/>
        </p:nvSpPr>
        <p:spPr>
          <a:xfrm>
            <a:off x="336000" y="153652"/>
            <a:ext cx="11520000" cy="865074"/>
          </a:xfrm>
          <a:prstGeom prst="roundRect">
            <a:avLst>
              <a:gd name="adj" fmla="val 50000"/>
            </a:avLst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Challenge</a:t>
            </a:r>
            <a:endParaRPr lang="en-GB" sz="4800" dirty="0">
              <a:latin typeface="+mj-lt"/>
            </a:endParaRPr>
          </a:p>
        </p:txBody>
      </p:sp>
      <p:pic>
        <p:nvPicPr>
          <p:cNvPr id="6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6336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336000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Put the sentence in order.</a:t>
            </a:r>
          </a:p>
          <a:p>
            <a:pPr algn="ctr"/>
            <a:r>
              <a:rPr lang="en-GB" sz="4800" dirty="0" smtClean="0">
                <a:latin typeface="+mj-lt"/>
              </a:rPr>
              <a:t>likes – apples – He – and – bananas.</a:t>
            </a:r>
            <a:endParaRPr lang="en-GB" sz="4800" dirty="0">
              <a:latin typeface="+mj-lt"/>
            </a:endParaRPr>
          </a:p>
        </p:txBody>
      </p:sp>
      <p:sp>
        <p:nvSpPr>
          <p:cNvPr id="9" name="Title"/>
          <p:cNvSpPr/>
          <p:nvPr/>
        </p:nvSpPr>
        <p:spPr>
          <a:xfrm>
            <a:off x="336000" y="153652"/>
            <a:ext cx="11520000" cy="865074"/>
          </a:xfrm>
          <a:prstGeom prst="roundRect">
            <a:avLst>
              <a:gd name="adj" fmla="val 50000"/>
            </a:avLst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Challenge</a:t>
            </a:r>
            <a:endParaRPr lang="en-GB" sz="4800" dirty="0">
              <a:latin typeface="+mj-lt"/>
            </a:endParaRPr>
          </a:p>
        </p:txBody>
      </p:sp>
      <p:pic>
        <p:nvPicPr>
          <p:cNvPr id="6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6336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336000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Name 5 animals</a:t>
            </a:r>
            <a:endParaRPr lang="en-GB" sz="4800" dirty="0">
              <a:latin typeface="+mj-lt"/>
            </a:endParaRPr>
          </a:p>
        </p:txBody>
      </p:sp>
      <p:sp>
        <p:nvSpPr>
          <p:cNvPr id="9" name="Title"/>
          <p:cNvSpPr/>
          <p:nvPr/>
        </p:nvSpPr>
        <p:spPr>
          <a:xfrm>
            <a:off x="336000" y="153652"/>
            <a:ext cx="11520000" cy="865074"/>
          </a:xfrm>
          <a:prstGeom prst="roundRect">
            <a:avLst>
              <a:gd name="adj" fmla="val 50000"/>
            </a:avLst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Challenge</a:t>
            </a:r>
            <a:endParaRPr lang="en-GB" sz="4800" dirty="0">
              <a:latin typeface="+mj-lt"/>
            </a:endParaRPr>
          </a:p>
        </p:txBody>
      </p:sp>
      <p:pic>
        <p:nvPicPr>
          <p:cNvPr id="6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6336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336000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+mj-lt"/>
              </a:rPr>
              <a:t>Sing a song in English</a:t>
            </a:r>
            <a:endParaRPr lang="en-GB" sz="4800" dirty="0">
              <a:latin typeface="+mj-lt"/>
            </a:endParaRPr>
          </a:p>
        </p:txBody>
      </p:sp>
      <p:sp>
        <p:nvSpPr>
          <p:cNvPr id="9" name="Title"/>
          <p:cNvSpPr/>
          <p:nvPr/>
        </p:nvSpPr>
        <p:spPr>
          <a:xfrm>
            <a:off x="336000" y="153652"/>
            <a:ext cx="11520000" cy="865074"/>
          </a:xfrm>
          <a:prstGeom prst="roundRect">
            <a:avLst>
              <a:gd name="adj" fmla="val 50000"/>
            </a:avLst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+mj-lt"/>
              </a:rPr>
              <a:t>Challenge</a:t>
            </a:r>
            <a:endParaRPr lang="en-GB" sz="4800" dirty="0">
              <a:latin typeface="+mj-lt"/>
            </a:endParaRPr>
          </a:p>
        </p:txBody>
      </p:sp>
      <p:pic>
        <p:nvPicPr>
          <p:cNvPr id="6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626336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240</Words>
  <Application>Microsoft Office PowerPoint</Application>
  <PresentationFormat>Breedbeeld</PresentationFormat>
  <Paragraphs>138</Paragraphs>
  <Slides>17</Slides>
  <Notes>15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HGSSoeiKakupoptai</vt:lpstr>
      <vt:lpstr>ＭＳ Ｐゴシック</vt:lpstr>
      <vt:lpstr>Office テーマ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tekhno logic</dc:creator>
  <cp:lastModifiedBy>Marion Ooijevaar</cp:lastModifiedBy>
  <cp:revision>15</cp:revision>
  <dcterms:created xsi:type="dcterms:W3CDTF">2015-09-28T09:48:28Z</dcterms:created>
  <dcterms:modified xsi:type="dcterms:W3CDTF">2015-10-08T18:22:42Z</dcterms:modified>
</cp:coreProperties>
</file>