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6.gif" ContentType="image/gif"/>
  <Override PartName="/ppt/media/image25.gif" ContentType="image/gif"/>
  <Override PartName="/ppt/media/image20.gif" ContentType="image/gif"/>
  <Override PartName="/ppt/media/image18.gif" ContentType="image/gif"/>
  <Override PartName="/ppt/media/image17.gif" ContentType="image/gif"/>
  <Override PartName="/ppt/media/image16.gif" ContentType="image/gif"/>
  <Override PartName="/ppt/media/image11.gif" ContentType="image/gif"/>
  <Override PartName="/ppt/media/image10.gif" ContentType="image/gif"/>
  <Override PartName="/ppt/media/image9.gif" ContentType="image/gif"/>
  <Override PartName="/ppt/media/image8.gif" ContentType="image/gif"/>
  <Override PartName="/ppt/media/image7.gif" ContentType="image/gif"/>
  <Override PartName="/ppt/media/image6.gif" ContentType="image/gif"/>
  <Override PartName="/ppt/media/image5.gif" ContentType="image/gif"/>
  <Override PartName="/ppt/media/image15.gif" ContentType="image/gif"/>
  <Override PartName="/ppt/media/image24.gif" ContentType="image/gif"/>
  <Override PartName="/ppt/media/image4.png" ContentType="image/png"/>
  <Override PartName="/ppt/media/image14.gif" ContentType="image/gif"/>
  <Override PartName="/ppt/media/image23.gif" ContentType="image/gif"/>
  <Override PartName="/ppt/media/image3.png" ContentType="image/png"/>
  <Override PartName="/ppt/media/image13.gif" ContentType="image/gif"/>
  <Override PartName="/ppt/media/image22.gif" ContentType="image/gif"/>
  <Override PartName="/ppt/media/image2.png" ContentType="image/png"/>
  <Override PartName="/ppt/media/image12.gif" ContentType="image/gif"/>
  <Override PartName="/ppt/media/image21.gif" ContentType="image/gif"/>
  <Override PartName="/ppt/media/image19.gif" ContentType="image/gif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200" y="1599840"/>
            <a:ext cx="567252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200" y="1599840"/>
            <a:ext cx="567252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200" y="1599840"/>
            <a:ext cx="567252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200" y="1599840"/>
            <a:ext cx="567252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Klik om de opmaak van de titeltekst te bewerkenClick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GB" sz="1200" strike="noStrike">
                <a:solidFill>
                  <a:srgbClr val="8b8b8b"/>
                </a:solidFill>
                <a:latin typeface="Calibri"/>
              </a:rPr>
              <a:t>09/12/14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EF8F91B-0F8E-4AA9-9C41-5C29C99F23C0}" type="slidenum">
              <a:rPr lang="en-GB" sz="1200" strike="noStrike">
                <a:solidFill>
                  <a:srgbClr val="8b8b8b"/>
                </a:solidFill>
                <a:latin typeface="Calibri"/>
              </a:rPr>
              <a:t>&lt;getal&gt;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Klik om de opmaak van de overzichtstekst te bewerken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Tweede overzichtsniveau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Derde overzichtsniveau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Vierde overzichtsniveau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Vijfde overzichtsniveau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Zesde overzichtsniveau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Zevende overzichtsniveau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Klik om de opmaak van de titeltekst te bewerkenClick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Klik om de opmaak van de overzichtstekst te bewerken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Tweede overzichtsniveau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Derde overzichtsniveau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Vierde overzichtsniveau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Vijfde overzichtsniveau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Zesde overzichtsniveau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Zevende overzichtsniveauClick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GB" sz="1200" strike="noStrike">
                <a:solidFill>
                  <a:srgbClr val="8b8b8b"/>
                </a:solidFill>
                <a:latin typeface="Calibri"/>
              </a:rPr>
              <a:t>09/12/14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A09A80D-C339-43C4-A188-E385718E74C2}" type="slidenum">
              <a:rPr lang="en-GB" sz="1200" strike="noStrike">
                <a:solidFill>
                  <a:srgbClr val="8b8b8b"/>
                </a:solidFill>
                <a:latin typeface="Calibri"/>
              </a:rPr>
              <a:t>&lt;getal&gt;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gif"/><Relationship Id="rId2" Type="http://schemas.openxmlformats.org/officeDocument/2006/relationships/image" Target="../media/image6.gif"/><Relationship Id="rId3" Type="http://schemas.openxmlformats.org/officeDocument/2006/relationships/image" Target="../media/image7.gif"/><Relationship Id="rId4" Type="http://schemas.openxmlformats.org/officeDocument/2006/relationships/image" Target="../media/image8.gif"/><Relationship Id="rId5" Type="http://schemas.openxmlformats.org/officeDocument/2006/relationships/image" Target="../media/image9.gif"/><Relationship Id="rId6" Type="http://schemas.openxmlformats.org/officeDocument/2006/relationships/image" Target="../media/image10.gif"/><Relationship Id="rId7" Type="http://schemas.openxmlformats.org/officeDocument/2006/relationships/image" Target="../media/image11.gif"/><Relationship Id="rId8" Type="http://schemas.openxmlformats.org/officeDocument/2006/relationships/image" Target="../media/image12.gif"/><Relationship Id="rId9" Type="http://schemas.openxmlformats.org/officeDocument/2006/relationships/image" Target="../media/image13.gif"/><Relationship Id="rId10" Type="http://schemas.openxmlformats.org/officeDocument/2006/relationships/image" Target="../media/image14.gif"/><Relationship Id="rId11" Type="http://schemas.openxmlformats.org/officeDocument/2006/relationships/image" Target="../media/image15.gif"/><Relationship Id="rId1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4.gif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5.gif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6.gif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6.gif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7.gif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8.gif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9.gif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0.gif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1.gif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2.gif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3.gif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3640" y="26064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olumnaSolSCD"/>
              </a:rPr>
              <a:t>Hibernating Animals </a:t>
            </a:r>
            <a:endParaRPr/>
          </a:p>
        </p:txBody>
      </p:sp>
      <p:pic>
        <p:nvPicPr>
          <p:cNvPr id="79" name="Picture 3" descr=""/>
          <p:cNvPicPr/>
          <p:nvPr/>
        </p:nvPicPr>
        <p:blipFill>
          <a:blip r:embed="rId1"/>
          <a:stretch/>
        </p:blipFill>
        <p:spPr>
          <a:xfrm>
            <a:off x="1619640" y="1845000"/>
            <a:ext cx="1621080" cy="1215720"/>
          </a:xfrm>
          <a:prstGeom prst="rect">
            <a:avLst/>
          </a:prstGeom>
          <a:ln w="9360">
            <a:noFill/>
          </a:ln>
        </p:spPr>
      </p:pic>
      <p:pic>
        <p:nvPicPr>
          <p:cNvPr id="80" name="Picture 4" descr=""/>
          <p:cNvPicPr/>
          <p:nvPr/>
        </p:nvPicPr>
        <p:blipFill>
          <a:blip r:embed="rId2"/>
          <a:stretch/>
        </p:blipFill>
        <p:spPr>
          <a:xfrm>
            <a:off x="6084000" y="1628640"/>
            <a:ext cx="1540440" cy="1155240"/>
          </a:xfrm>
          <a:prstGeom prst="rect">
            <a:avLst/>
          </a:prstGeom>
          <a:ln w="9360">
            <a:noFill/>
          </a:ln>
        </p:spPr>
      </p:pic>
      <p:pic>
        <p:nvPicPr>
          <p:cNvPr id="81" name="Picture 5" descr=""/>
          <p:cNvPicPr/>
          <p:nvPr/>
        </p:nvPicPr>
        <p:blipFill>
          <a:blip r:embed="rId3"/>
          <a:stretch/>
        </p:blipFill>
        <p:spPr>
          <a:xfrm>
            <a:off x="4860000" y="3573000"/>
            <a:ext cx="1079640" cy="733680"/>
          </a:xfrm>
          <a:prstGeom prst="rect">
            <a:avLst/>
          </a:prstGeom>
          <a:ln w="9360">
            <a:noFill/>
          </a:ln>
        </p:spPr>
      </p:pic>
      <p:pic>
        <p:nvPicPr>
          <p:cNvPr id="82" name="Picture 6" descr=""/>
          <p:cNvPicPr/>
          <p:nvPr/>
        </p:nvPicPr>
        <p:blipFill>
          <a:blip r:embed="rId4"/>
          <a:stretch/>
        </p:blipFill>
        <p:spPr>
          <a:xfrm>
            <a:off x="1763640" y="3429000"/>
            <a:ext cx="1312200" cy="1254600"/>
          </a:xfrm>
          <a:prstGeom prst="rect">
            <a:avLst/>
          </a:prstGeom>
          <a:ln w="9360">
            <a:noFill/>
          </a:ln>
        </p:spPr>
      </p:pic>
      <p:pic>
        <p:nvPicPr>
          <p:cNvPr id="83" name="Picture 7" descr=""/>
          <p:cNvPicPr/>
          <p:nvPr/>
        </p:nvPicPr>
        <p:blipFill>
          <a:blip r:embed="rId5"/>
          <a:srcRect l="0" t="307916" r="0" b="455416"/>
          <a:stretch/>
        </p:blipFill>
        <p:spPr>
          <a:xfrm>
            <a:off x="1619640" y="5373360"/>
            <a:ext cx="1944000" cy="868680"/>
          </a:xfrm>
          <a:prstGeom prst="rect">
            <a:avLst/>
          </a:prstGeom>
          <a:ln w="9360">
            <a:noFill/>
          </a:ln>
        </p:spPr>
      </p:pic>
      <p:pic>
        <p:nvPicPr>
          <p:cNvPr id="84" name="Picture 8" descr=""/>
          <p:cNvPicPr/>
          <p:nvPr/>
        </p:nvPicPr>
        <p:blipFill>
          <a:blip r:embed="rId6"/>
          <a:stretch/>
        </p:blipFill>
        <p:spPr>
          <a:xfrm>
            <a:off x="4212000" y="5013000"/>
            <a:ext cx="1668600" cy="1251360"/>
          </a:xfrm>
          <a:prstGeom prst="rect">
            <a:avLst/>
          </a:prstGeom>
          <a:ln w="9360">
            <a:noFill/>
          </a:ln>
        </p:spPr>
      </p:pic>
      <p:pic>
        <p:nvPicPr>
          <p:cNvPr id="85" name="Picture 9" descr=""/>
          <p:cNvPicPr/>
          <p:nvPr/>
        </p:nvPicPr>
        <p:blipFill>
          <a:blip r:embed="rId7"/>
          <a:stretch/>
        </p:blipFill>
        <p:spPr>
          <a:xfrm>
            <a:off x="6156000" y="3429000"/>
            <a:ext cx="1517760" cy="1138320"/>
          </a:xfrm>
          <a:prstGeom prst="rect">
            <a:avLst/>
          </a:prstGeom>
          <a:ln w="9360">
            <a:noFill/>
          </a:ln>
        </p:spPr>
      </p:pic>
      <p:pic>
        <p:nvPicPr>
          <p:cNvPr id="86" name="Picture 10" descr=""/>
          <p:cNvPicPr/>
          <p:nvPr/>
        </p:nvPicPr>
        <p:blipFill>
          <a:blip r:embed="rId8"/>
          <a:stretch/>
        </p:blipFill>
        <p:spPr>
          <a:xfrm>
            <a:off x="3276000" y="4293000"/>
            <a:ext cx="1007640" cy="856800"/>
          </a:xfrm>
          <a:prstGeom prst="rect">
            <a:avLst/>
          </a:prstGeom>
          <a:ln w="9360">
            <a:noFill/>
          </a:ln>
        </p:spPr>
      </p:pic>
      <p:pic>
        <p:nvPicPr>
          <p:cNvPr id="87" name="Picture 11" descr=""/>
          <p:cNvPicPr/>
          <p:nvPr/>
        </p:nvPicPr>
        <p:blipFill>
          <a:blip r:embed="rId9"/>
          <a:stretch/>
        </p:blipFill>
        <p:spPr>
          <a:xfrm>
            <a:off x="6300360" y="5445360"/>
            <a:ext cx="1367640" cy="815400"/>
          </a:xfrm>
          <a:prstGeom prst="rect">
            <a:avLst/>
          </a:prstGeom>
          <a:ln w="9360">
            <a:noFill/>
          </a:ln>
        </p:spPr>
      </p:pic>
      <p:pic>
        <p:nvPicPr>
          <p:cNvPr id="88" name="Picture 12" descr=""/>
          <p:cNvPicPr/>
          <p:nvPr/>
        </p:nvPicPr>
        <p:blipFill>
          <a:blip r:embed="rId10"/>
          <a:stretch/>
        </p:blipFill>
        <p:spPr>
          <a:xfrm>
            <a:off x="3852000" y="1628640"/>
            <a:ext cx="1646280" cy="1234440"/>
          </a:xfrm>
          <a:prstGeom prst="rect">
            <a:avLst/>
          </a:prstGeom>
          <a:ln w="9360">
            <a:noFill/>
          </a:ln>
        </p:spPr>
      </p:pic>
      <p:pic>
        <p:nvPicPr>
          <p:cNvPr id="89" name="Picture 13" descr=""/>
          <p:cNvPicPr/>
          <p:nvPr/>
        </p:nvPicPr>
        <p:blipFill>
          <a:blip r:embed="rId11"/>
          <a:stretch/>
        </p:blipFill>
        <p:spPr>
          <a:xfrm>
            <a:off x="3420000" y="3141000"/>
            <a:ext cx="791640" cy="632520"/>
          </a:xfrm>
          <a:prstGeom prst="rect">
            <a:avLst/>
          </a:prstGeom>
          <a:ln w="9360">
            <a:noFill/>
          </a:ln>
        </p:spPr>
      </p:pic>
    </p:spTree>
  </p:cSld>
  <p:transition spd="med">
    <p:wipe dir="l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olumnaSolSCD"/>
              </a:rPr>
              <a:t>A turtle</a:t>
            </a:r>
            <a:endParaRPr/>
          </a:p>
        </p:txBody>
      </p:sp>
      <p:pic>
        <p:nvPicPr>
          <p:cNvPr id="115" name="Picture 6" descr=""/>
          <p:cNvPicPr/>
          <p:nvPr/>
        </p:nvPicPr>
        <p:blipFill>
          <a:blip r:embed="rId1"/>
          <a:stretch/>
        </p:blipFill>
        <p:spPr>
          <a:xfrm>
            <a:off x="1979640" y="2709000"/>
            <a:ext cx="4968360" cy="3251880"/>
          </a:xfrm>
          <a:prstGeom prst="rect">
            <a:avLst/>
          </a:prstGeom>
          <a:ln w="9360">
            <a:noFill/>
          </a:ln>
        </p:spPr>
      </p:pic>
      <p:sp>
        <p:nvSpPr>
          <p:cNvPr id="116" name="CustomShape 2"/>
          <p:cNvSpPr/>
          <p:nvPr/>
        </p:nvSpPr>
        <p:spPr>
          <a:xfrm>
            <a:off x="1619640" y="404640"/>
            <a:ext cx="6336360" cy="122364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5400" strike="noStrike">
                <a:solidFill>
                  <a:srgbClr val="ffffff"/>
                </a:solidFill>
                <a:latin typeface="ColumnaSolSCD"/>
              </a:rPr>
              <a:t>What am I?</a:t>
            </a:r>
            <a:endParaRPr/>
          </a:p>
        </p:txBody>
      </p:sp>
    </p:spTree>
  </p:cSld>
  <p:transition spd="med">
    <p:wipe dir="l"/>
  </p:transition>
  <p:timing>
    <p:tnLst>
      <p:par>
        <p:cTn id="59" dur="indefinite" restart="never" nodeType="tmRoot">
          <p:childTnLst>
            <p:seq>
              <p:cTn id="60" dur="indefinite" nodeType="mainSeq">
                <p:childTnLst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in">
                                      <p:cBhvr additive="repl">
                                        <p:cTn id="6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olumnaSolSCD"/>
              </a:rPr>
              <a:t>A skunk</a:t>
            </a:r>
            <a:endParaRPr/>
          </a:p>
        </p:txBody>
      </p:sp>
      <p:pic>
        <p:nvPicPr>
          <p:cNvPr id="118" name="Picture 6" descr=""/>
          <p:cNvPicPr/>
          <p:nvPr/>
        </p:nvPicPr>
        <p:blipFill>
          <a:blip r:embed="rId1"/>
          <a:stretch/>
        </p:blipFill>
        <p:spPr>
          <a:xfrm>
            <a:off x="1691640" y="2349000"/>
            <a:ext cx="5400360" cy="3425400"/>
          </a:xfrm>
          <a:prstGeom prst="rect">
            <a:avLst/>
          </a:prstGeom>
          <a:ln w="9360">
            <a:noFill/>
          </a:ln>
        </p:spPr>
      </p:pic>
      <p:sp>
        <p:nvSpPr>
          <p:cNvPr id="119" name="CustomShape 2"/>
          <p:cNvSpPr/>
          <p:nvPr/>
        </p:nvSpPr>
        <p:spPr>
          <a:xfrm>
            <a:off x="1619640" y="404640"/>
            <a:ext cx="6336360" cy="122364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5400" strike="noStrike">
                <a:solidFill>
                  <a:srgbClr val="ffffff"/>
                </a:solidFill>
                <a:latin typeface="ColumnaSolSCD"/>
              </a:rPr>
              <a:t>What am I?</a:t>
            </a:r>
            <a:endParaRPr/>
          </a:p>
        </p:txBody>
      </p:sp>
    </p:spTree>
  </p:cSld>
  <p:transition spd="med">
    <p:wipe dir="l"/>
  </p:transition>
  <p:timing>
    <p:tnLst>
      <p:par>
        <p:cTn id="66" dur="indefinite" restart="never" nodeType="tmRoot">
          <p:childTnLst>
            <p:seq>
              <p:cTn id="67" dur="indefinite" nodeType="mainSeq">
                <p:childTnLst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in">
                                      <p:cBhvr additive="repl">
                                        <p:cTn id="7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olumnaSolSCD"/>
              </a:rPr>
              <a:t>A ladybird</a:t>
            </a:r>
            <a:endParaRPr/>
          </a:p>
        </p:txBody>
      </p:sp>
      <p:pic>
        <p:nvPicPr>
          <p:cNvPr id="121" name="Picture 6" descr=""/>
          <p:cNvPicPr/>
          <p:nvPr/>
        </p:nvPicPr>
        <p:blipFill>
          <a:blip r:embed="rId1"/>
          <a:stretch/>
        </p:blipFill>
        <p:spPr>
          <a:xfrm>
            <a:off x="2267640" y="2349000"/>
            <a:ext cx="4392000" cy="3152880"/>
          </a:xfrm>
          <a:prstGeom prst="rect">
            <a:avLst/>
          </a:prstGeom>
          <a:ln w="9360">
            <a:noFill/>
          </a:ln>
        </p:spPr>
      </p:pic>
      <p:sp>
        <p:nvSpPr>
          <p:cNvPr id="122" name="CustomShape 2"/>
          <p:cNvSpPr/>
          <p:nvPr/>
        </p:nvSpPr>
        <p:spPr>
          <a:xfrm>
            <a:off x="1619640" y="404640"/>
            <a:ext cx="6336360" cy="122364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5400" strike="noStrike">
                <a:solidFill>
                  <a:srgbClr val="ffffff"/>
                </a:solidFill>
                <a:latin typeface="ColumnaSolSCD"/>
              </a:rPr>
              <a:t>What am I?</a:t>
            </a:r>
            <a:endParaRPr/>
          </a:p>
        </p:txBody>
      </p:sp>
      <p:sp>
        <p:nvSpPr>
          <p:cNvPr id="123" name="CustomShape 3"/>
          <p:cNvSpPr/>
          <p:nvPr/>
        </p:nvSpPr>
        <p:spPr>
          <a:xfrm>
            <a:off x="2051640" y="6525720"/>
            <a:ext cx="5363640" cy="183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1" lang="en-GB" sz="600" strike="noStrike">
                <a:solidFill>
                  <a:srgbClr val="333333"/>
                </a:solidFill>
                <a:latin typeface="Arial"/>
                <a:ea typeface="Calibri"/>
              </a:rPr>
              <a:t>images © Graphics Factory.com</a:t>
            </a:r>
            <a:endParaRPr/>
          </a:p>
        </p:txBody>
      </p:sp>
    </p:spTree>
  </p:cSld>
  <p:transition spd="med">
    <p:wipe dir="l"/>
  </p:transition>
  <p:timing>
    <p:tnLst>
      <p:par>
        <p:cTn id="73" dur="indefinite" restart="never" nodeType="tmRoot">
          <p:childTnLst>
            <p:seq>
              <p:cTn id="74" dur="indefinite" nodeType="mainSeq">
                <p:childTnLst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in">
                                      <p:cBhvr additive="repl">
                                        <p:cTn id="7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olumnaSolSCD"/>
              </a:rPr>
              <a:t>A hedgehog</a:t>
            </a:r>
            <a:endParaRPr/>
          </a:p>
        </p:txBody>
      </p:sp>
      <p:pic>
        <p:nvPicPr>
          <p:cNvPr id="91" name="Content Placeholder 3" descr=""/>
          <p:cNvPicPr/>
          <p:nvPr/>
        </p:nvPicPr>
        <p:blipFill>
          <a:blip r:embed="rId1"/>
          <a:stretch/>
        </p:blipFill>
        <p:spPr>
          <a:xfrm>
            <a:off x="1835640" y="1772640"/>
            <a:ext cx="5472360" cy="3796560"/>
          </a:xfrm>
          <a:prstGeom prst="rect">
            <a:avLst/>
          </a:prstGeom>
          <a:ln w="9360">
            <a:noFill/>
          </a:ln>
        </p:spPr>
      </p:pic>
      <p:sp>
        <p:nvSpPr>
          <p:cNvPr id="92" name="CustomShape 2"/>
          <p:cNvSpPr/>
          <p:nvPr/>
        </p:nvSpPr>
        <p:spPr>
          <a:xfrm>
            <a:off x="1619640" y="404640"/>
            <a:ext cx="6336360" cy="122364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5400" strike="noStrike">
                <a:solidFill>
                  <a:srgbClr val="ffffff"/>
                </a:solidFill>
                <a:latin typeface="ColumnaSolSCD"/>
              </a:rPr>
              <a:t>What am I?</a:t>
            </a:r>
            <a:endParaRPr/>
          </a:p>
        </p:txBody>
      </p:sp>
    </p:spTree>
  </p:cSld>
  <p:transition spd="med">
    <p:wipe dir="l"/>
  </p:transition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in">
                                      <p:cBhvr additive="repl">
                                        <p:cTn id="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olumnaSolSCD"/>
              </a:rPr>
              <a:t>A bat</a:t>
            </a:r>
            <a:endParaRPr/>
          </a:p>
        </p:txBody>
      </p:sp>
      <p:pic>
        <p:nvPicPr>
          <p:cNvPr id="94" name="Content Placeholder 5" descr=""/>
          <p:cNvPicPr/>
          <p:nvPr/>
        </p:nvPicPr>
        <p:blipFill>
          <a:blip r:embed="rId1"/>
          <a:stretch/>
        </p:blipFill>
        <p:spPr>
          <a:xfrm>
            <a:off x="2555640" y="1772640"/>
            <a:ext cx="3882960" cy="3220560"/>
          </a:xfrm>
          <a:prstGeom prst="rect">
            <a:avLst/>
          </a:prstGeom>
          <a:ln w="9360">
            <a:noFill/>
          </a:ln>
        </p:spPr>
      </p:pic>
      <p:sp>
        <p:nvSpPr>
          <p:cNvPr id="95" name="CustomShape 2"/>
          <p:cNvSpPr/>
          <p:nvPr/>
        </p:nvSpPr>
        <p:spPr>
          <a:xfrm>
            <a:off x="1619640" y="404640"/>
            <a:ext cx="6336360" cy="122364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5400" strike="noStrike">
                <a:solidFill>
                  <a:srgbClr val="ffffff"/>
                </a:solidFill>
                <a:latin typeface="ColumnaSolSCD"/>
              </a:rPr>
              <a:t>What am I?</a:t>
            </a:r>
            <a:endParaRPr/>
          </a:p>
        </p:txBody>
      </p:sp>
    </p:spTree>
  </p:cSld>
  <p:transition spd="med">
    <p:wipe dir="l"/>
  </p:transition>
  <p:timing>
    <p:tnLst>
      <p:par>
        <p:cTn id="10" dur="indefinite" restart="never" nodeType="tmRoot">
          <p:childTnLst>
            <p:seq>
              <p:cTn id="11" dur="indefinite" nodeType="mainSeq">
                <p:childTnLst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in">
                                      <p:cBhvr additive="repl">
                                        <p:cTn id="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lang="en-US" sz="4400" strike="noStrike">
                <a:solidFill>
                  <a:srgbClr val="000000"/>
                </a:solidFill>
                <a:latin typeface="ColumnaSolSCD"/>
              </a:rPr>
              <a:t>wasp</a:t>
            </a:r>
            <a:endParaRPr/>
          </a:p>
        </p:txBody>
      </p:sp>
      <p:pic>
        <p:nvPicPr>
          <p:cNvPr id="97" name="Content Placeholder 5" descr=""/>
          <p:cNvPicPr/>
          <p:nvPr/>
        </p:nvPicPr>
        <p:blipFill>
          <a:blip r:embed="rId1"/>
          <a:stretch/>
        </p:blipFill>
        <p:spPr>
          <a:xfrm>
            <a:off x="2555640" y="2349000"/>
            <a:ext cx="3810960" cy="2788560"/>
          </a:xfrm>
          <a:prstGeom prst="rect">
            <a:avLst/>
          </a:prstGeom>
          <a:ln w="9360">
            <a:noFill/>
          </a:ln>
        </p:spPr>
      </p:pic>
      <p:sp>
        <p:nvSpPr>
          <p:cNvPr id="98" name="CustomShape 2"/>
          <p:cNvSpPr/>
          <p:nvPr/>
        </p:nvSpPr>
        <p:spPr>
          <a:xfrm>
            <a:off x="1619640" y="404640"/>
            <a:ext cx="6336360" cy="122364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5400" strike="noStrike">
                <a:solidFill>
                  <a:srgbClr val="ffffff"/>
                </a:solidFill>
                <a:latin typeface="ColumnaSolSCD"/>
              </a:rPr>
              <a:t>What am I?</a:t>
            </a:r>
            <a:endParaRPr/>
          </a:p>
        </p:txBody>
      </p:sp>
    </p:spTree>
  </p:cSld>
  <p:transition spd="med">
    <p:wipe dir="l"/>
  </p:transition>
  <p:timing>
    <p:tnLst>
      <p:par>
        <p:cTn id="17" dur="indefinite" restart="never" nodeType="tmRoot">
          <p:childTnLst>
            <p:seq>
              <p:cTn id="18" dur="indefinite" nodeType="mainSeq">
                <p:childTnLst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in">
                                      <p:cBhvr additive="repl"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olumnaSolSCD"/>
              </a:rPr>
              <a:t>A squirrel</a:t>
            </a:r>
            <a:endParaRPr/>
          </a:p>
        </p:txBody>
      </p:sp>
      <p:pic>
        <p:nvPicPr>
          <p:cNvPr id="100" name="Picture 5" descr=""/>
          <p:cNvPicPr/>
          <p:nvPr/>
        </p:nvPicPr>
        <p:blipFill>
          <a:blip r:embed="rId1"/>
          <a:stretch/>
        </p:blipFill>
        <p:spPr>
          <a:xfrm>
            <a:off x="2051640" y="2277000"/>
            <a:ext cx="4464000" cy="3456000"/>
          </a:xfrm>
          <a:prstGeom prst="rect">
            <a:avLst/>
          </a:prstGeom>
          <a:ln w="9360">
            <a:noFill/>
          </a:ln>
        </p:spPr>
      </p:pic>
      <p:sp>
        <p:nvSpPr>
          <p:cNvPr id="101" name="CustomShape 2"/>
          <p:cNvSpPr/>
          <p:nvPr/>
        </p:nvSpPr>
        <p:spPr>
          <a:xfrm>
            <a:off x="1619640" y="404640"/>
            <a:ext cx="6336360" cy="122364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5400" strike="noStrike">
                <a:solidFill>
                  <a:srgbClr val="ffffff"/>
                </a:solidFill>
                <a:latin typeface="ColumnaSolSCD"/>
              </a:rPr>
              <a:t>What am I?</a:t>
            </a:r>
            <a:endParaRPr/>
          </a:p>
        </p:txBody>
      </p:sp>
    </p:spTree>
  </p:cSld>
  <p:transition spd="med">
    <p:wipe dir="l"/>
  </p:transition>
  <p:timing>
    <p:tnLst>
      <p:par>
        <p:cTn id="24" dur="indefinite" restart="never" nodeType="tmRoot">
          <p:childTnLst>
            <p:seq>
              <p:cTn id="25" dur="indefinite" nodeType="mainSeq">
                <p:childTnLst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in">
                                      <p:cBhvr additive="repl">
                                        <p:cTn id="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olumnaSolSCD"/>
              </a:rPr>
              <a:t>A badger</a:t>
            </a:r>
            <a:endParaRPr/>
          </a:p>
        </p:txBody>
      </p:sp>
      <p:pic>
        <p:nvPicPr>
          <p:cNvPr id="103" name="Picture 5" descr=""/>
          <p:cNvPicPr/>
          <p:nvPr/>
        </p:nvPicPr>
        <p:blipFill>
          <a:blip r:embed="rId1"/>
          <a:srcRect l="0" t="307916" r="0" b="455416"/>
          <a:stretch/>
        </p:blipFill>
        <p:spPr>
          <a:xfrm>
            <a:off x="2123640" y="2637000"/>
            <a:ext cx="4729680" cy="2882520"/>
          </a:xfrm>
          <a:prstGeom prst="rect">
            <a:avLst/>
          </a:prstGeom>
          <a:ln w="9360">
            <a:noFill/>
          </a:ln>
        </p:spPr>
      </p:pic>
      <p:sp>
        <p:nvSpPr>
          <p:cNvPr id="104" name="CustomShape 2"/>
          <p:cNvSpPr/>
          <p:nvPr/>
        </p:nvSpPr>
        <p:spPr>
          <a:xfrm>
            <a:off x="1619640" y="404640"/>
            <a:ext cx="6336360" cy="122364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5400" strike="noStrike">
                <a:solidFill>
                  <a:srgbClr val="ffffff"/>
                </a:solidFill>
                <a:latin typeface="ColumnaSolSCD"/>
              </a:rPr>
              <a:t>What am I?</a:t>
            </a:r>
            <a:endParaRPr/>
          </a:p>
        </p:txBody>
      </p:sp>
    </p:spTree>
  </p:cSld>
  <p:transition spd="med">
    <p:wipe dir="l"/>
  </p:transition>
  <p:timing>
    <p:tnLst>
      <p:par>
        <p:cTn id="31" dur="indefinite" restart="never" nodeType="tmRoot">
          <p:childTnLst>
            <p:seq>
              <p:cTn id="32" dur="indefinite" nodeType="mainSeq">
                <p:childTnLst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in">
                                      <p:cBhvr additive="repl">
                                        <p:cTn id="3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olumnaSolSCD"/>
              </a:rPr>
              <a:t>A bear</a:t>
            </a:r>
            <a:endParaRPr/>
          </a:p>
        </p:txBody>
      </p:sp>
      <p:pic>
        <p:nvPicPr>
          <p:cNvPr id="106" name="Picture 5" descr=""/>
          <p:cNvPicPr/>
          <p:nvPr/>
        </p:nvPicPr>
        <p:blipFill>
          <a:blip r:embed="rId1"/>
          <a:stretch/>
        </p:blipFill>
        <p:spPr>
          <a:xfrm>
            <a:off x="2051640" y="2421000"/>
            <a:ext cx="4608000" cy="3361680"/>
          </a:xfrm>
          <a:prstGeom prst="rect">
            <a:avLst/>
          </a:prstGeom>
          <a:ln w="9360">
            <a:noFill/>
          </a:ln>
        </p:spPr>
      </p:pic>
      <p:sp>
        <p:nvSpPr>
          <p:cNvPr id="107" name="CustomShape 2"/>
          <p:cNvSpPr/>
          <p:nvPr/>
        </p:nvSpPr>
        <p:spPr>
          <a:xfrm>
            <a:off x="1619640" y="404640"/>
            <a:ext cx="6336360" cy="122364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5400" strike="noStrike">
                <a:solidFill>
                  <a:srgbClr val="ffffff"/>
                </a:solidFill>
                <a:latin typeface="ColumnaSolSCD"/>
              </a:rPr>
              <a:t>What am I?</a:t>
            </a:r>
            <a:endParaRPr/>
          </a:p>
        </p:txBody>
      </p:sp>
    </p:spTree>
  </p:cSld>
  <p:transition spd="med">
    <p:wipe dir="l"/>
  </p:transition>
  <p:timing>
    <p:tnLst>
      <p:par>
        <p:cTn id="38" dur="indefinite" restart="never" nodeType="tmRoot">
          <p:childTnLst>
            <p:seq>
              <p:cTn id="39" dur="indefinite" nodeType="mainSeq">
                <p:childTnLst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in">
                                      <p:cBhvr additive="repl">
                                        <p:cTn id="4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olumnaSolSCD"/>
              </a:rPr>
              <a:t>A butterfly</a:t>
            </a:r>
            <a:endParaRPr/>
          </a:p>
        </p:txBody>
      </p:sp>
      <p:pic>
        <p:nvPicPr>
          <p:cNvPr id="109" name="Picture 5" descr=""/>
          <p:cNvPicPr/>
          <p:nvPr/>
        </p:nvPicPr>
        <p:blipFill>
          <a:blip r:embed="rId1"/>
          <a:stretch/>
        </p:blipFill>
        <p:spPr>
          <a:xfrm>
            <a:off x="2267640" y="2061000"/>
            <a:ext cx="4320000" cy="3809160"/>
          </a:xfrm>
          <a:prstGeom prst="rect">
            <a:avLst/>
          </a:prstGeom>
          <a:ln w="9360">
            <a:noFill/>
          </a:ln>
        </p:spPr>
      </p:pic>
      <p:sp>
        <p:nvSpPr>
          <p:cNvPr id="110" name="CustomShape 2"/>
          <p:cNvSpPr/>
          <p:nvPr/>
        </p:nvSpPr>
        <p:spPr>
          <a:xfrm>
            <a:off x="1619640" y="404640"/>
            <a:ext cx="6336360" cy="122364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5400" strike="noStrike">
                <a:solidFill>
                  <a:srgbClr val="ffffff"/>
                </a:solidFill>
                <a:latin typeface="ColumnaSolSCD"/>
              </a:rPr>
              <a:t>What am I?</a:t>
            </a:r>
            <a:endParaRPr/>
          </a:p>
        </p:txBody>
      </p:sp>
    </p:spTree>
  </p:cSld>
  <p:transition spd="med">
    <p:wipe dir="l"/>
  </p:transition>
  <p:timing>
    <p:tnLst>
      <p:par>
        <p:cTn id="45" dur="indefinite" restart="never" nodeType="tmRoot">
          <p:childTnLst>
            <p:seq>
              <p:cTn id="46" dur="indefinite" nodeType="mainSeq"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in">
                                      <p:cBhvr additive="repl">
                                        <p:cTn id="5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olumnaSolSCD"/>
              </a:rPr>
              <a:t>A frog</a:t>
            </a:r>
            <a:endParaRPr/>
          </a:p>
        </p:txBody>
      </p:sp>
      <p:pic>
        <p:nvPicPr>
          <p:cNvPr id="112" name="Picture 5" descr=""/>
          <p:cNvPicPr/>
          <p:nvPr/>
        </p:nvPicPr>
        <p:blipFill>
          <a:blip r:embed="rId1"/>
          <a:stretch/>
        </p:blipFill>
        <p:spPr>
          <a:xfrm>
            <a:off x="1979640" y="2709000"/>
            <a:ext cx="4608000" cy="3056400"/>
          </a:xfrm>
          <a:prstGeom prst="rect">
            <a:avLst/>
          </a:prstGeom>
          <a:ln w="9360">
            <a:noFill/>
          </a:ln>
        </p:spPr>
      </p:pic>
      <p:sp>
        <p:nvSpPr>
          <p:cNvPr id="113" name="CustomShape 2"/>
          <p:cNvSpPr/>
          <p:nvPr/>
        </p:nvSpPr>
        <p:spPr>
          <a:xfrm>
            <a:off x="1619640" y="404640"/>
            <a:ext cx="6336360" cy="1223640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5400" strike="noStrike">
                <a:solidFill>
                  <a:srgbClr val="ffffff"/>
                </a:solidFill>
                <a:latin typeface="ColumnaSolSCD"/>
              </a:rPr>
              <a:t>What am I?</a:t>
            </a:r>
            <a:endParaRPr/>
          </a:p>
        </p:txBody>
      </p:sp>
    </p:spTree>
  </p:cSld>
  <p:transition spd="med">
    <p:wipe dir="l"/>
  </p:transition>
  <p:timing>
    <p:tnLst>
      <p:par>
        <p:cTn id="52" dur="indefinite" restart="never" nodeType="tmRoot">
          <p:childTnLst>
            <p:seq>
              <p:cTn id="53" dur="indefinite" nodeType="mainSeq">
                <p:childTnLst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xit" presetID="3" presetSubtype="10">
                                  <p:stCondLst>
                                    <p:cond delay="0"/>
                                  </p:stCondLst>
                                  <p:childTnLst>
                                    <p:animEffect filter="blinds(horizontal)" transition="in">
                                      <p:cBhvr additive="repl">
                                        <p:cTn id="5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